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Merriweather" panose="00000500000000000000" pitchFamily="2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58525-7208-FB4A-1B3F-CC748CCD2606}" v="64" dt="2022-02-14T20:16:45.022"/>
    <p1510:client id="{56AFB99C-12F4-D544-8C50-AFC5967DF212}" v="5" dt="2022-02-14T20:27:37.934"/>
    <p1510:client id="{8FCB7540-7EF1-DF8D-6AFF-FE373AF0B404}" v="394" dt="2022-02-09T19:24:58.592"/>
    <p1510:client id="{D252C352-3DC4-7929-D97A-DB2CAA3E9B6B}" v="32" dt="2022-02-15T18:50:24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ia, Johanna" userId="S::johanna.subia@lausd.net::42531999-b95b-44c9-849a-9c8604c7437b" providerId="AD" clId="Web-{8FCB7540-7EF1-DF8D-6AFF-FE373AF0B404}"/>
    <pc:docChg chg="modSld">
      <pc:chgData name="Subia, Johanna" userId="S::johanna.subia@lausd.net::42531999-b95b-44c9-849a-9c8604c7437b" providerId="AD" clId="Web-{8FCB7540-7EF1-DF8D-6AFF-FE373AF0B404}" dt="2022-02-09T19:24:58.592" v="300" actId="1076"/>
      <pc:docMkLst>
        <pc:docMk/>
      </pc:docMkLst>
      <pc:sldChg chg="modSp">
        <pc:chgData name="Subia, Johanna" userId="S::johanna.subia@lausd.net::42531999-b95b-44c9-849a-9c8604c7437b" providerId="AD" clId="Web-{8FCB7540-7EF1-DF8D-6AFF-FE373AF0B404}" dt="2022-02-09T19:05:22.714" v="16" actId="1076"/>
        <pc:sldMkLst>
          <pc:docMk/>
          <pc:sldMk cId="0" sldId="256"/>
        </pc:sldMkLst>
        <pc:spChg chg="mod">
          <ac:chgData name="Subia, Johanna" userId="S::johanna.subia@lausd.net::42531999-b95b-44c9-849a-9c8604c7437b" providerId="AD" clId="Web-{8FCB7540-7EF1-DF8D-6AFF-FE373AF0B404}" dt="2022-02-09T19:05:12.557" v="13" actId="20577"/>
          <ac:spMkLst>
            <pc:docMk/>
            <pc:sldMk cId="0" sldId="256"/>
            <ac:spMk id="55" creationId="{00000000-0000-0000-0000-000000000000}"/>
          </ac:spMkLst>
        </pc:spChg>
        <pc:picChg chg="mod">
          <ac:chgData name="Subia, Johanna" userId="S::johanna.subia@lausd.net::42531999-b95b-44c9-849a-9c8604c7437b" providerId="AD" clId="Web-{8FCB7540-7EF1-DF8D-6AFF-FE373AF0B404}" dt="2022-02-09T19:05:22.714" v="16" actId="1076"/>
          <ac:picMkLst>
            <pc:docMk/>
            <pc:sldMk cId="0" sldId="256"/>
            <ac:picMk id="57" creationId="{00000000-0000-0000-0000-000000000000}"/>
          </ac:picMkLst>
        </pc:picChg>
        <pc:picChg chg="mod">
          <ac:chgData name="Subia, Johanna" userId="S::johanna.subia@lausd.net::42531999-b95b-44c9-849a-9c8604c7437b" providerId="AD" clId="Web-{8FCB7540-7EF1-DF8D-6AFF-FE373AF0B404}" dt="2022-02-09T19:05:20.448" v="15" actId="1076"/>
          <ac:picMkLst>
            <pc:docMk/>
            <pc:sldMk cId="0" sldId="256"/>
            <ac:picMk id="58" creationId="{00000000-0000-0000-0000-000000000000}"/>
          </ac:picMkLst>
        </pc:picChg>
      </pc:sldChg>
      <pc:sldChg chg="modSp">
        <pc:chgData name="Subia, Johanna" userId="S::johanna.subia@lausd.net::42531999-b95b-44c9-849a-9c8604c7437b" providerId="AD" clId="Web-{8FCB7540-7EF1-DF8D-6AFF-FE373AF0B404}" dt="2022-02-09T19:06:09.560" v="21" actId="20577"/>
        <pc:sldMkLst>
          <pc:docMk/>
          <pc:sldMk cId="0" sldId="257"/>
        </pc:sldMkLst>
        <pc:spChg chg="mod">
          <ac:chgData name="Subia, Johanna" userId="S::johanna.subia@lausd.net::42531999-b95b-44c9-849a-9c8604c7437b" providerId="AD" clId="Web-{8FCB7540-7EF1-DF8D-6AFF-FE373AF0B404}" dt="2022-02-09T19:06:09.560" v="21" actId="20577"/>
          <ac:spMkLst>
            <pc:docMk/>
            <pc:sldMk cId="0" sldId="257"/>
            <ac:spMk id="66" creationId="{00000000-0000-0000-0000-000000000000}"/>
          </ac:spMkLst>
        </pc:spChg>
      </pc:sldChg>
      <pc:sldChg chg="modSp">
        <pc:chgData name="Subia, Johanna" userId="S::johanna.subia@lausd.net::42531999-b95b-44c9-849a-9c8604c7437b" providerId="AD" clId="Web-{8FCB7540-7EF1-DF8D-6AFF-FE373AF0B404}" dt="2022-02-09T19:07:41.003" v="27" actId="1076"/>
        <pc:sldMkLst>
          <pc:docMk/>
          <pc:sldMk cId="0" sldId="258"/>
        </pc:sldMkLst>
        <pc:spChg chg="mod">
          <ac:chgData name="Subia, Johanna" userId="S::johanna.subia@lausd.net::42531999-b95b-44c9-849a-9c8604c7437b" providerId="AD" clId="Web-{8FCB7540-7EF1-DF8D-6AFF-FE373AF0B404}" dt="2022-02-09T19:07:41.003" v="27" actId="1076"/>
          <ac:spMkLst>
            <pc:docMk/>
            <pc:sldMk cId="0" sldId="258"/>
            <ac:spMk id="72" creationId="{00000000-0000-0000-0000-000000000000}"/>
          </ac:spMkLst>
        </pc:spChg>
      </pc:sldChg>
      <pc:sldChg chg="modSp">
        <pc:chgData name="Subia, Johanna" userId="S::johanna.subia@lausd.net::42531999-b95b-44c9-849a-9c8604c7437b" providerId="AD" clId="Web-{8FCB7540-7EF1-DF8D-6AFF-FE373AF0B404}" dt="2022-02-09T19:10:08.324" v="65" actId="1076"/>
        <pc:sldMkLst>
          <pc:docMk/>
          <pc:sldMk cId="0" sldId="259"/>
        </pc:sldMkLst>
        <pc:spChg chg="mod">
          <ac:chgData name="Subia, Johanna" userId="S::johanna.subia@lausd.net::42531999-b95b-44c9-849a-9c8604c7437b" providerId="AD" clId="Web-{8FCB7540-7EF1-DF8D-6AFF-FE373AF0B404}" dt="2022-02-09T19:10:08.324" v="65" actId="1076"/>
          <ac:spMkLst>
            <pc:docMk/>
            <pc:sldMk cId="0" sldId="259"/>
            <ac:spMk id="81" creationId="{00000000-0000-0000-0000-000000000000}"/>
          </ac:spMkLst>
        </pc:spChg>
        <pc:spChg chg="mod">
          <ac:chgData name="Subia, Johanna" userId="S::johanna.subia@lausd.net::42531999-b95b-44c9-849a-9c8604c7437b" providerId="AD" clId="Web-{8FCB7540-7EF1-DF8D-6AFF-FE373AF0B404}" dt="2022-02-09T19:09:40.135" v="59" actId="1076"/>
          <ac:spMkLst>
            <pc:docMk/>
            <pc:sldMk cId="0" sldId="259"/>
            <ac:spMk id="85" creationId="{00000000-0000-0000-0000-000000000000}"/>
          </ac:spMkLst>
        </pc:spChg>
        <pc:picChg chg="mod">
          <ac:chgData name="Subia, Johanna" userId="S::johanna.subia@lausd.net::42531999-b95b-44c9-849a-9c8604c7437b" providerId="AD" clId="Web-{8FCB7540-7EF1-DF8D-6AFF-FE373AF0B404}" dt="2022-02-09T19:08:13.786" v="31" actId="1076"/>
          <ac:picMkLst>
            <pc:docMk/>
            <pc:sldMk cId="0" sldId="259"/>
            <ac:picMk id="83" creationId="{00000000-0000-0000-0000-000000000000}"/>
          </ac:picMkLst>
        </pc:picChg>
        <pc:picChg chg="mod">
          <ac:chgData name="Subia, Johanna" userId="S::johanna.subia@lausd.net::42531999-b95b-44c9-849a-9c8604c7437b" providerId="AD" clId="Web-{8FCB7540-7EF1-DF8D-6AFF-FE373AF0B404}" dt="2022-02-09T19:09:43.369" v="60" actId="1076"/>
          <ac:picMkLst>
            <pc:docMk/>
            <pc:sldMk cId="0" sldId="259"/>
            <ac:picMk id="86" creationId="{00000000-0000-0000-0000-000000000000}"/>
          </ac:picMkLst>
        </pc:picChg>
      </pc:sldChg>
      <pc:sldChg chg="modSp">
        <pc:chgData name="Subia, Johanna" userId="S::johanna.subia@lausd.net::42531999-b95b-44c9-849a-9c8604c7437b" providerId="AD" clId="Web-{8FCB7540-7EF1-DF8D-6AFF-FE373AF0B404}" dt="2022-02-09T19:11:20.937" v="74" actId="1076"/>
        <pc:sldMkLst>
          <pc:docMk/>
          <pc:sldMk cId="0" sldId="260"/>
        </pc:sldMkLst>
        <pc:spChg chg="mod">
          <ac:chgData name="Subia, Johanna" userId="S::johanna.subia@lausd.net::42531999-b95b-44c9-849a-9c8604c7437b" providerId="AD" clId="Web-{8FCB7540-7EF1-DF8D-6AFF-FE373AF0B404}" dt="2022-02-09T19:11:20.937" v="74" actId="1076"/>
          <ac:spMkLst>
            <pc:docMk/>
            <pc:sldMk cId="0" sldId="260"/>
            <ac:spMk id="93" creationId="{00000000-0000-0000-0000-000000000000}"/>
          </ac:spMkLst>
        </pc:spChg>
        <pc:picChg chg="mod">
          <ac:chgData name="Subia, Johanna" userId="S::johanna.subia@lausd.net::42531999-b95b-44c9-849a-9c8604c7437b" providerId="AD" clId="Web-{8FCB7540-7EF1-DF8D-6AFF-FE373AF0B404}" dt="2022-02-09T19:11:13.452" v="73" actId="1076"/>
          <ac:picMkLst>
            <pc:docMk/>
            <pc:sldMk cId="0" sldId="260"/>
            <ac:picMk id="92" creationId="{00000000-0000-0000-0000-000000000000}"/>
          </ac:picMkLst>
        </pc:picChg>
      </pc:sldChg>
      <pc:sldChg chg="modSp">
        <pc:chgData name="Subia, Johanna" userId="S::johanna.subia@lausd.net::42531999-b95b-44c9-849a-9c8604c7437b" providerId="AD" clId="Web-{8FCB7540-7EF1-DF8D-6AFF-FE373AF0B404}" dt="2022-02-09T19:12:12.065" v="100" actId="20577"/>
        <pc:sldMkLst>
          <pc:docMk/>
          <pc:sldMk cId="0" sldId="261"/>
        </pc:sldMkLst>
        <pc:spChg chg="mod">
          <ac:chgData name="Subia, Johanna" userId="S::johanna.subia@lausd.net::42531999-b95b-44c9-849a-9c8604c7437b" providerId="AD" clId="Web-{8FCB7540-7EF1-DF8D-6AFF-FE373AF0B404}" dt="2022-02-09T19:12:12.065" v="100" actId="20577"/>
          <ac:spMkLst>
            <pc:docMk/>
            <pc:sldMk cId="0" sldId="261"/>
            <ac:spMk id="101" creationId="{00000000-0000-0000-0000-000000000000}"/>
          </ac:spMkLst>
        </pc:spChg>
      </pc:sldChg>
      <pc:sldChg chg="modSp">
        <pc:chgData name="Subia, Johanna" userId="S::johanna.subia@lausd.net::42531999-b95b-44c9-849a-9c8604c7437b" providerId="AD" clId="Web-{8FCB7540-7EF1-DF8D-6AFF-FE373AF0B404}" dt="2022-02-09T19:14:27.588" v="129" actId="1076"/>
        <pc:sldMkLst>
          <pc:docMk/>
          <pc:sldMk cId="0" sldId="264"/>
        </pc:sldMkLst>
        <pc:spChg chg="mod">
          <ac:chgData name="Subia, Johanna" userId="S::johanna.subia@lausd.net::42531999-b95b-44c9-849a-9c8604c7437b" providerId="AD" clId="Web-{8FCB7540-7EF1-DF8D-6AFF-FE373AF0B404}" dt="2022-02-09T19:14:19.619" v="128" actId="1076"/>
          <ac:spMkLst>
            <pc:docMk/>
            <pc:sldMk cId="0" sldId="264"/>
            <ac:spMk id="124" creationId="{00000000-0000-0000-0000-000000000000}"/>
          </ac:spMkLst>
        </pc:spChg>
        <pc:picChg chg="mod">
          <ac:chgData name="Subia, Johanna" userId="S::johanna.subia@lausd.net::42531999-b95b-44c9-849a-9c8604c7437b" providerId="AD" clId="Web-{8FCB7540-7EF1-DF8D-6AFF-FE373AF0B404}" dt="2022-02-09T19:14:27.588" v="129" actId="1076"/>
          <ac:picMkLst>
            <pc:docMk/>
            <pc:sldMk cId="0" sldId="264"/>
            <ac:picMk id="128" creationId="{00000000-0000-0000-0000-000000000000}"/>
          </ac:picMkLst>
        </pc:picChg>
      </pc:sldChg>
      <pc:sldChg chg="modSp">
        <pc:chgData name="Subia, Johanna" userId="S::johanna.subia@lausd.net::42531999-b95b-44c9-849a-9c8604c7437b" providerId="AD" clId="Web-{8FCB7540-7EF1-DF8D-6AFF-FE373AF0B404}" dt="2022-02-09T19:15:25.482" v="150" actId="1076"/>
        <pc:sldMkLst>
          <pc:docMk/>
          <pc:sldMk cId="0" sldId="265"/>
        </pc:sldMkLst>
        <pc:spChg chg="mod">
          <ac:chgData name="Subia, Johanna" userId="S::johanna.subia@lausd.net::42531999-b95b-44c9-849a-9c8604c7437b" providerId="AD" clId="Web-{8FCB7540-7EF1-DF8D-6AFF-FE373AF0B404}" dt="2022-02-09T19:15:25.482" v="150" actId="1076"/>
          <ac:spMkLst>
            <pc:docMk/>
            <pc:sldMk cId="0" sldId="265"/>
            <ac:spMk id="134" creationId="{00000000-0000-0000-0000-000000000000}"/>
          </ac:spMkLst>
        </pc:spChg>
      </pc:sldChg>
      <pc:sldChg chg="modSp">
        <pc:chgData name="Subia, Johanna" userId="S::johanna.subia@lausd.net::42531999-b95b-44c9-849a-9c8604c7437b" providerId="AD" clId="Web-{8FCB7540-7EF1-DF8D-6AFF-FE373AF0B404}" dt="2022-02-09T19:19:11.354" v="207" actId="20577"/>
        <pc:sldMkLst>
          <pc:docMk/>
          <pc:sldMk cId="0" sldId="266"/>
        </pc:sldMkLst>
        <pc:spChg chg="mod">
          <ac:chgData name="Subia, Johanna" userId="S::johanna.subia@lausd.net::42531999-b95b-44c9-849a-9c8604c7437b" providerId="AD" clId="Web-{8FCB7540-7EF1-DF8D-6AFF-FE373AF0B404}" dt="2022-02-09T19:19:11.354" v="207" actId="20577"/>
          <ac:spMkLst>
            <pc:docMk/>
            <pc:sldMk cId="0" sldId="266"/>
            <ac:spMk id="142" creationId="{00000000-0000-0000-0000-000000000000}"/>
          </ac:spMkLst>
        </pc:spChg>
      </pc:sldChg>
      <pc:sldChg chg="modSp">
        <pc:chgData name="Subia, Johanna" userId="S::johanna.subia@lausd.net::42531999-b95b-44c9-849a-9c8604c7437b" providerId="AD" clId="Web-{8FCB7540-7EF1-DF8D-6AFF-FE373AF0B404}" dt="2022-02-09T19:19:45.731" v="213" actId="1076"/>
        <pc:sldMkLst>
          <pc:docMk/>
          <pc:sldMk cId="0" sldId="267"/>
        </pc:sldMkLst>
        <pc:spChg chg="mod">
          <ac:chgData name="Subia, Johanna" userId="S::johanna.subia@lausd.net::42531999-b95b-44c9-849a-9c8604c7437b" providerId="AD" clId="Web-{8FCB7540-7EF1-DF8D-6AFF-FE373AF0B404}" dt="2022-02-09T19:19:42.980" v="212" actId="20577"/>
          <ac:spMkLst>
            <pc:docMk/>
            <pc:sldMk cId="0" sldId="267"/>
            <ac:spMk id="151" creationId="{00000000-0000-0000-0000-000000000000}"/>
          </ac:spMkLst>
        </pc:spChg>
        <pc:picChg chg="mod">
          <ac:chgData name="Subia, Johanna" userId="S::johanna.subia@lausd.net::42531999-b95b-44c9-849a-9c8604c7437b" providerId="AD" clId="Web-{8FCB7540-7EF1-DF8D-6AFF-FE373AF0B404}" dt="2022-02-09T19:19:45.731" v="213" actId="1076"/>
          <ac:picMkLst>
            <pc:docMk/>
            <pc:sldMk cId="0" sldId="267"/>
            <ac:picMk id="152" creationId="{00000000-0000-0000-0000-000000000000}"/>
          </ac:picMkLst>
        </pc:picChg>
      </pc:sldChg>
      <pc:sldChg chg="modSp">
        <pc:chgData name="Subia, Johanna" userId="S::johanna.subia@lausd.net::42531999-b95b-44c9-849a-9c8604c7437b" providerId="AD" clId="Web-{8FCB7540-7EF1-DF8D-6AFF-FE373AF0B404}" dt="2022-02-09T19:21:40.878" v="256" actId="20577"/>
        <pc:sldMkLst>
          <pc:docMk/>
          <pc:sldMk cId="0" sldId="268"/>
        </pc:sldMkLst>
        <pc:spChg chg="mod">
          <ac:chgData name="Subia, Johanna" userId="S::johanna.subia@lausd.net::42531999-b95b-44c9-849a-9c8604c7437b" providerId="AD" clId="Web-{8FCB7540-7EF1-DF8D-6AFF-FE373AF0B404}" dt="2022-02-09T19:21:40.878" v="256" actId="20577"/>
          <ac:spMkLst>
            <pc:docMk/>
            <pc:sldMk cId="0" sldId="268"/>
            <ac:spMk id="159" creationId="{00000000-0000-0000-0000-000000000000}"/>
          </ac:spMkLst>
        </pc:spChg>
        <pc:spChg chg="mod">
          <ac:chgData name="Subia, Johanna" userId="S::johanna.subia@lausd.net::42531999-b95b-44c9-849a-9c8604c7437b" providerId="AD" clId="Web-{8FCB7540-7EF1-DF8D-6AFF-FE373AF0B404}" dt="2022-02-09T19:20:11.232" v="220" actId="20577"/>
          <ac:spMkLst>
            <pc:docMk/>
            <pc:sldMk cId="0" sldId="268"/>
            <ac:spMk id="160" creationId="{00000000-0000-0000-0000-000000000000}"/>
          </ac:spMkLst>
        </pc:spChg>
      </pc:sldChg>
      <pc:sldChg chg="modSp">
        <pc:chgData name="Subia, Johanna" userId="S::johanna.subia@lausd.net::42531999-b95b-44c9-849a-9c8604c7437b" providerId="AD" clId="Web-{8FCB7540-7EF1-DF8D-6AFF-FE373AF0B404}" dt="2022-02-09T19:22:42.975" v="270" actId="20577"/>
        <pc:sldMkLst>
          <pc:docMk/>
          <pc:sldMk cId="0" sldId="269"/>
        </pc:sldMkLst>
        <pc:spChg chg="mod">
          <ac:chgData name="Subia, Johanna" userId="S::johanna.subia@lausd.net::42531999-b95b-44c9-849a-9c8604c7437b" providerId="AD" clId="Web-{8FCB7540-7EF1-DF8D-6AFF-FE373AF0B404}" dt="2022-02-09T19:22:42.975" v="270" actId="20577"/>
          <ac:spMkLst>
            <pc:docMk/>
            <pc:sldMk cId="0" sldId="269"/>
            <ac:spMk id="169" creationId="{00000000-0000-0000-0000-000000000000}"/>
          </ac:spMkLst>
        </pc:spChg>
      </pc:sldChg>
      <pc:sldChg chg="modSp">
        <pc:chgData name="Subia, Johanna" userId="S::johanna.subia@lausd.net::42531999-b95b-44c9-849a-9c8604c7437b" providerId="AD" clId="Web-{8FCB7540-7EF1-DF8D-6AFF-FE373AF0B404}" dt="2022-02-09T19:24:58.592" v="300" actId="1076"/>
        <pc:sldMkLst>
          <pc:docMk/>
          <pc:sldMk cId="0" sldId="270"/>
        </pc:sldMkLst>
        <pc:spChg chg="mod">
          <ac:chgData name="Subia, Johanna" userId="S::johanna.subia@lausd.net::42531999-b95b-44c9-849a-9c8604c7437b" providerId="AD" clId="Web-{8FCB7540-7EF1-DF8D-6AFF-FE373AF0B404}" dt="2022-02-09T19:24:20.465" v="291" actId="1076"/>
          <ac:spMkLst>
            <pc:docMk/>
            <pc:sldMk cId="0" sldId="270"/>
            <ac:spMk id="177" creationId="{00000000-0000-0000-0000-000000000000}"/>
          </ac:spMkLst>
        </pc:spChg>
        <pc:spChg chg="mod">
          <ac:chgData name="Subia, Johanna" userId="S::johanna.subia@lausd.net::42531999-b95b-44c9-849a-9c8604c7437b" providerId="AD" clId="Web-{8FCB7540-7EF1-DF8D-6AFF-FE373AF0B404}" dt="2022-02-09T19:24:58.592" v="300" actId="1076"/>
          <ac:spMkLst>
            <pc:docMk/>
            <pc:sldMk cId="0" sldId="270"/>
            <ac:spMk id="182" creationId="{00000000-0000-0000-0000-000000000000}"/>
          </ac:spMkLst>
        </pc:spChg>
      </pc:sldChg>
    </pc:docChg>
  </pc:docChgLst>
  <pc:docChgLst>
    <pc:chgData name="Subia, Johanna" userId="S::johanna.subia@lausd.net::42531999-b95b-44c9-849a-9c8604c7437b" providerId="AD" clId="Web-{D252C352-3DC4-7929-D97A-DB2CAA3E9B6B}"/>
    <pc:docChg chg="modSld">
      <pc:chgData name="Subia, Johanna" userId="S::johanna.subia@lausd.net::42531999-b95b-44c9-849a-9c8604c7437b" providerId="AD" clId="Web-{D252C352-3DC4-7929-D97A-DB2CAA3E9B6B}" dt="2022-02-15T18:50:24.252" v="27" actId="1076"/>
      <pc:docMkLst>
        <pc:docMk/>
      </pc:docMkLst>
      <pc:sldChg chg="addSp delSp modSp">
        <pc:chgData name="Subia, Johanna" userId="S::johanna.subia@lausd.net::42531999-b95b-44c9-849a-9c8604c7437b" providerId="AD" clId="Web-{D252C352-3DC4-7929-D97A-DB2CAA3E9B6B}" dt="2022-02-15T18:50:24.252" v="27" actId="1076"/>
        <pc:sldMkLst>
          <pc:docMk/>
          <pc:sldMk cId="0" sldId="267"/>
        </pc:sldMkLst>
        <pc:spChg chg="add del mod">
          <ac:chgData name="Subia, Johanna" userId="S::johanna.subia@lausd.net::42531999-b95b-44c9-849a-9c8604c7437b" providerId="AD" clId="Web-{D252C352-3DC4-7929-D97A-DB2CAA3E9B6B}" dt="2022-02-15T18:24:52.709" v="3"/>
          <ac:spMkLst>
            <pc:docMk/>
            <pc:sldMk cId="0" sldId="267"/>
            <ac:spMk id="2" creationId="{63A9BC5F-C29D-40F7-B7E3-57C998258D4D}"/>
          </ac:spMkLst>
        </pc:spChg>
        <pc:picChg chg="add del mod">
          <ac:chgData name="Subia, Johanna" userId="S::johanna.subia@lausd.net::42531999-b95b-44c9-849a-9c8604c7437b" providerId="AD" clId="Web-{D252C352-3DC4-7929-D97A-DB2CAA3E9B6B}" dt="2022-02-15T18:41:43.193" v="16"/>
          <ac:picMkLst>
            <pc:docMk/>
            <pc:sldMk cId="0" sldId="267"/>
            <ac:picMk id="2" creationId="{8D395FCF-1228-438A-82BE-AD4104AE8292}"/>
          </ac:picMkLst>
        </pc:picChg>
        <pc:picChg chg="add mod">
          <ac:chgData name="Subia, Johanna" userId="S::johanna.subia@lausd.net::42531999-b95b-44c9-849a-9c8604c7437b" providerId="AD" clId="Web-{D252C352-3DC4-7929-D97A-DB2CAA3E9B6B}" dt="2022-02-15T18:50:24.252" v="27" actId="1076"/>
          <ac:picMkLst>
            <pc:docMk/>
            <pc:sldMk cId="0" sldId="267"/>
            <ac:picMk id="3" creationId="{F9FA44DD-A25F-47CE-A5B3-17A54D7CB06E}"/>
          </ac:picMkLst>
        </pc:picChg>
        <pc:picChg chg="add del">
          <ac:chgData name="Subia, Johanna" userId="S::johanna.subia@lausd.net::42531999-b95b-44c9-849a-9c8604c7437b" providerId="AD" clId="Web-{D252C352-3DC4-7929-D97A-DB2CAA3E9B6B}" dt="2022-02-15T18:50:01.064" v="18"/>
          <ac:picMkLst>
            <pc:docMk/>
            <pc:sldMk cId="0" sldId="267"/>
            <ac:picMk id="152" creationId="{00000000-0000-0000-0000-000000000000}"/>
          </ac:picMkLst>
        </pc:picChg>
      </pc:sldChg>
    </pc:docChg>
  </pc:docChgLst>
  <pc:docChgLst>
    <pc:chgData name="Gonzalez, Denise" userId="S::denise.gonzalez2@lausd.net::b1fc1879-ef5c-41eb-a225-70b2fb5100a0" providerId="AD" clId="Web-{56AFB99C-12F4-D544-8C50-AFC5967DF212}"/>
    <pc:docChg chg="modSld">
      <pc:chgData name="Gonzalez, Denise" userId="S::denise.gonzalez2@lausd.net::b1fc1879-ef5c-41eb-a225-70b2fb5100a0" providerId="AD" clId="Web-{56AFB99C-12F4-D544-8C50-AFC5967DF212}" dt="2022-02-14T20:27:20.746" v="1" actId="20577"/>
      <pc:docMkLst>
        <pc:docMk/>
      </pc:docMkLst>
      <pc:sldChg chg="modSp">
        <pc:chgData name="Gonzalez, Denise" userId="S::denise.gonzalez2@lausd.net::b1fc1879-ef5c-41eb-a225-70b2fb5100a0" providerId="AD" clId="Web-{56AFB99C-12F4-D544-8C50-AFC5967DF212}" dt="2022-02-14T20:27:20.746" v="1" actId="20577"/>
        <pc:sldMkLst>
          <pc:docMk/>
          <pc:sldMk cId="0" sldId="268"/>
        </pc:sldMkLst>
        <pc:spChg chg="mod">
          <ac:chgData name="Gonzalez, Denise" userId="S::denise.gonzalez2@lausd.net::b1fc1879-ef5c-41eb-a225-70b2fb5100a0" providerId="AD" clId="Web-{56AFB99C-12F4-D544-8C50-AFC5967DF212}" dt="2022-02-14T20:27:20.746" v="1" actId="20577"/>
          <ac:spMkLst>
            <pc:docMk/>
            <pc:sldMk cId="0" sldId="268"/>
            <ac:spMk id="159" creationId="{00000000-0000-0000-0000-000000000000}"/>
          </ac:spMkLst>
        </pc:spChg>
      </pc:sldChg>
    </pc:docChg>
  </pc:docChgLst>
  <pc:docChgLst>
    <pc:chgData name="Gonzalez, Denise" userId="S::denise.gonzalez2@lausd.net::b1fc1879-ef5c-41eb-a225-70b2fb5100a0" providerId="AD" clId="Web-{17258525-7208-FB4A-1B3F-CC748CCD2606}"/>
    <pc:docChg chg="modSld">
      <pc:chgData name="Gonzalez, Denise" userId="S::denise.gonzalez2@lausd.net::b1fc1879-ef5c-41eb-a225-70b2fb5100a0" providerId="AD" clId="Web-{17258525-7208-FB4A-1B3F-CC748CCD2606}" dt="2022-02-14T20:16:45.022" v="47" actId="20577"/>
      <pc:docMkLst>
        <pc:docMk/>
      </pc:docMkLst>
      <pc:sldChg chg="addSp delSp modSp">
        <pc:chgData name="Gonzalez, Denise" userId="S::denise.gonzalez2@lausd.net::b1fc1879-ef5c-41eb-a225-70b2fb5100a0" providerId="AD" clId="Web-{17258525-7208-FB4A-1B3F-CC748CCD2606}" dt="2022-02-14T20:11:54.130" v="5" actId="1076"/>
        <pc:sldMkLst>
          <pc:docMk/>
          <pc:sldMk cId="0" sldId="262"/>
        </pc:sldMkLst>
        <pc:picChg chg="add mod">
          <ac:chgData name="Gonzalez, Denise" userId="S::denise.gonzalez2@lausd.net::b1fc1879-ef5c-41eb-a225-70b2fb5100a0" providerId="AD" clId="Web-{17258525-7208-FB4A-1B3F-CC748CCD2606}" dt="2022-02-14T20:11:54.130" v="5" actId="1076"/>
          <ac:picMkLst>
            <pc:docMk/>
            <pc:sldMk cId="0" sldId="262"/>
            <ac:picMk id="2" creationId="{313294ED-F659-48C1-969F-D9B793F8C5DB}"/>
          </ac:picMkLst>
        </pc:picChg>
        <pc:picChg chg="del">
          <ac:chgData name="Gonzalez, Denise" userId="S::denise.gonzalez2@lausd.net::b1fc1879-ef5c-41eb-a225-70b2fb5100a0" providerId="AD" clId="Web-{17258525-7208-FB4A-1B3F-CC748CCD2606}" dt="2022-02-14T20:11:32.254" v="0"/>
          <ac:picMkLst>
            <pc:docMk/>
            <pc:sldMk cId="0" sldId="262"/>
            <ac:picMk id="106" creationId="{00000000-0000-0000-0000-000000000000}"/>
          </ac:picMkLst>
        </pc:picChg>
      </pc:sldChg>
      <pc:sldChg chg="modSp">
        <pc:chgData name="Gonzalez, Denise" userId="S::denise.gonzalez2@lausd.net::b1fc1879-ef5c-41eb-a225-70b2fb5100a0" providerId="AD" clId="Web-{17258525-7208-FB4A-1B3F-CC748CCD2606}" dt="2022-02-14T20:16:45.022" v="47" actId="20577"/>
        <pc:sldMkLst>
          <pc:docMk/>
          <pc:sldMk cId="0" sldId="263"/>
        </pc:sldMkLst>
        <pc:spChg chg="mod">
          <ac:chgData name="Gonzalez, Denise" userId="S::denise.gonzalez2@lausd.net::b1fc1879-ef5c-41eb-a225-70b2fb5100a0" providerId="AD" clId="Web-{17258525-7208-FB4A-1B3F-CC748CCD2606}" dt="2022-02-14T20:16:45.022" v="47" actId="20577"/>
          <ac:spMkLst>
            <pc:docMk/>
            <pc:sldMk cId="0" sldId="263"/>
            <ac:spMk id="113" creationId="{00000000-0000-0000-0000-000000000000}"/>
          </ac:spMkLst>
        </pc:spChg>
        <pc:spChg chg="mod">
          <ac:chgData name="Gonzalez, Denise" userId="S::denise.gonzalez2@lausd.net::b1fc1879-ef5c-41eb-a225-70b2fb5100a0" providerId="AD" clId="Web-{17258525-7208-FB4A-1B3F-CC748CCD2606}" dt="2022-02-14T20:16:38.256" v="45" actId="20577"/>
          <ac:spMkLst>
            <pc:docMk/>
            <pc:sldMk cId="0" sldId="263"/>
            <ac:spMk id="1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f9f41605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f9f41605_0_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9f9f41605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9f9f41605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9f9f41605_0_1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9f9f41605_0_1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9f9f41605_0_1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9f9f41605_0_1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9f9f41605_0_1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d9f9f41605_0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290c66c1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e290c66c1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b486ba8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b486ba8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9f9f41605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9f9f41605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9f9f41605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9f9f41605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9f9f41605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9f9f41605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9f9f41605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9f9f41605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9f9f41605_0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9f9f41605_0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9f9f41605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9f9f41605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9f9f41605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9f9f41605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9f9f41605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9f9f41605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94"/>
            <a:ext cx="9144000" cy="5143500"/>
          </a:xfrm>
          <a:prstGeom prst="rect">
            <a:avLst/>
          </a:prstGeom>
          <a:solidFill>
            <a:srgbClr val="33B09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034550" y="799475"/>
            <a:ext cx="7074900" cy="22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" sz="41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Lección 2</a:t>
            </a:r>
            <a:r>
              <a:rPr lang="en" sz="41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lang="en" sz="4100" dirty="0">
              <a:solidFill>
                <a:srgbClr val="FFFFFF"/>
              </a:solidFill>
              <a:latin typeface="Merriweather"/>
              <a:ea typeface="Merriweather"/>
              <a:cs typeface="Merriweather"/>
            </a:endParaRPr>
          </a:p>
          <a:p>
            <a:pPr algn="ctr"/>
            <a:br>
              <a:rPr lang="en-US" dirty="0"/>
            </a:br>
            <a:r>
              <a:rPr lang="en" sz="6000" dirty="0">
                <a:solidFill>
                  <a:schemeClr val="bg1"/>
                </a:solidFill>
                <a:latin typeface="Merriweather"/>
              </a:rPr>
              <a:t>Todos </a:t>
            </a:r>
            <a:r>
              <a:rPr lang="en" sz="6000" dirty="0" err="1">
                <a:solidFill>
                  <a:schemeClr val="bg1"/>
                </a:solidFill>
                <a:latin typeface="Merriweather"/>
              </a:rPr>
              <a:t>Tenemos</a:t>
            </a:r>
            <a:r>
              <a:rPr lang="en" sz="6000" dirty="0">
                <a:solidFill>
                  <a:schemeClr val="bg1"/>
                </a:solidFill>
                <a:latin typeface="Merriweather"/>
              </a:rPr>
              <a:t> Salud Mental</a:t>
            </a:r>
            <a:endParaRPr lang="en">
              <a:solidFill>
                <a:schemeClr val="bg1"/>
              </a:solidFill>
              <a:latin typeface="Merriweath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600" y="4098240"/>
            <a:ext cx="2688495" cy="71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14381" t="15819" r="11904" b="20057"/>
          <a:stretch/>
        </p:blipFill>
        <p:spPr>
          <a:xfrm>
            <a:off x="7565666" y="1905332"/>
            <a:ext cx="1710403" cy="14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l="20091" t="19846" r="12577" b="13264"/>
          <a:stretch/>
        </p:blipFill>
        <p:spPr>
          <a:xfrm>
            <a:off x="136643" y="1905332"/>
            <a:ext cx="1497725" cy="14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480050" y="3325775"/>
            <a:ext cx="61839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2156989" y="1136748"/>
            <a:ext cx="4840805" cy="29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4999"/>
              </a:lnSpc>
            </a:pPr>
            <a:br>
              <a:rPr lang="en-US" dirty="0">
                <a:sym typeface="Open Sans"/>
              </a:rPr>
            </a:br>
            <a:r>
              <a:rPr lang="en" sz="5000" dirty="0" err="1">
                <a:latin typeface="Open Sans"/>
                <a:ea typeface="Open Sans"/>
                <a:sym typeface="Open Sans"/>
              </a:rPr>
              <a:t>Estaciones</a:t>
            </a:r>
            <a:r>
              <a:rPr lang="en" sz="5000" dirty="0">
                <a:latin typeface="Open Sans"/>
                <a:ea typeface="Open Sans"/>
                <a:sym typeface="Open Sans"/>
              </a:rPr>
              <a:t> de </a:t>
            </a:r>
            <a:r>
              <a:rPr lang="en" sz="5000" dirty="0" err="1">
                <a:latin typeface="Open Sans"/>
                <a:ea typeface="Open Sans"/>
                <a:sym typeface="Open Sans"/>
              </a:rPr>
              <a:t>Afrontamiento</a:t>
            </a:r>
            <a:r>
              <a:rPr lang="en" sz="5000" dirty="0">
                <a:latin typeface="Open Sans"/>
                <a:ea typeface="Open Sans"/>
                <a:sym typeface="Open Sans"/>
              </a:rPr>
              <a:t> </a:t>
            </a:r>
            <a:endParaRPr lang="en" sz="5000">
              <a:latin typeface="Open Sans"/>
              <a:ea typeface="Open Sans"/>
              <a:sym typeface="Open Sans"/>
            </a:endParaRPr>
          </a:p>
          <a:p>
            <a:pPr algn="ctr">
              <a:lnSpc>
                <a:spcPct val="114999"/>
              </a:lnSpc>
            </a:pPr>
            <a:r>
              <a:rPr lang="en" sz="5000" dirty="0" err="1">
                <a:latin typeface="Open Sans"/>
                <a:ea typeface="Open Sans"/>
                <a:sym typeface="Open Sans"/>
              </a:rPr>
              <a:t>Actividad</a:t>
            </a:r>
            <a:endParaRPr lang="en" sz="5000" dirty="0" err="1">
              <a:latin typeface="Open Sans"/>
              <a:ea typeface="Open Sans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l="14381" t="15819" r="11904" b="20057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4">
            <a:alphaModFix/>
          </a:blip>
          <a:srcRect l="20091" t="19846" r="12577" b="13264"/>
          <a:stretch/>
        </p:blipFill>
        <p:spPr>
          <a:xfrm>
            <a:off x="815802" y="3679125"/>
            <a:ext cx="929348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2E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/>
        </p:nvSpPr>
        <p:spPr>
          <a:xfrm>
            <a:off x="773700" y="653825"/>
            <a:ext cx="7650000" cy="266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74650">
              <a:buSzPts val="2300"/>
              <a:buFont typeface="Open Sans"/>
              <a:buChar char="●"/>
            </a:pPr>
            <a:r>
              <a:rPr lang="en" sz="2300" dirty="0">
                <a:latin typeface="Open Sans"/>
                <a:ea typeface="Open Sans"/>
              </a:rPr>
              <a:t>¿</a:t>
            </a:r>
            <a:r>
              <a:rPr lang="en" sz="2300" dirty="0" err="1">
                <a:latin typeface="Open Sans"/>
                <a:ea typeface="Open Sans"/>
                <a:cs typeface="Open Sans"/>
              </a:rPr>
              <a:t>C</a:t>
            </a:r>
            <a:r>
              <a:rPr lang="en" sz="2300" dirty="0" err="1">
                <a:latin typeface="Open Sans"/>
                <a:ea typeface="Open Sans"/>
              </a:rPr>
              <a:t>ómo</a:t>
            </a:r>
            <a:r>
              <a:rPr lang="en" sz="2300" dirty="0">
                <a:latin typeface="Open Sans"/>
                <a:ea typeface="Open Sans"/>
              </a:rPr>
              <a:t> </a:t>
            </a:r>
            <a:r>
              <a:rPr lang="en" sz="2300" dirty="0" err="1">
                <a:latin typeface="Open Sans"/>
                <a:ea typeface="Open Sans"/>
              </a:rPr>
              <a:t>te</a:t>
            </a:r>
            <a:r>
              <a:rPr lang="en" sz="2300" dirty="0">
                <a:latin typeface="Open Sans"/>
                <a:ea typeface="Open Sans"/>
              </a:rPr>
              <a:t> </a:t>
            </a:r>
            <a:r>
              <a:rPr lang="en" sz="2300" dirty="0" err="1">
                <a:latin typeface="Open Sans"/>
                <a:ea typeface="Open Sans"/>
              </a:rPr>
              <a:t>sientes</a:t>
            </a:r>
            <a:r>
              <a:rPr lang="en" sz="2300" dirty="0">
                <a:latin typeface="Open Sans"/>
                <a:ea typeface="Open Sans"/>
              </a:rPr>
              <a:t> </a:t>
            </a:r>
            <a:r>
              <a:rPr lang="en" sz="2300" dirty="0" err="1">
                <a:latin typeface="Open Sans"/>
                <a:ea typeface="Open Sans"/>
              </a:rPr>
              <a:t>después</a:t>
            </a:r>
            <a:r>
              <a:rPr lang="en" sz="2300" dirty="0">
                <a:latin typeface="Open Sans"/>
                <a:ea typeface="Open Sans"/>
              </a:rPr>
              <a:t> de </a:t>
            </a:r>
            <a:r>
              <a:rPr lang="en" sz="2300" dirty="0" err="1">
                <a:latin typeface="Open Sans"/>
                <a:ea typeface="Open Sans"/>
              </a:rPr>
              <a:t>hacer</a:t>
            </a:r>
            <a:r>
              <a:rPr lang="en" sz="2300" dirty="0">
                <a:latin typeface="Open Sans"/>
                <a:ea typeface="Open Sans"/>
              </a:rPr>
              <a:t> </a:t>
            </a:r>
            <a:r>
              <a:rPr lang="en" sz="2300" dirty="0" err="1">
                <a:latin typeface="Open Sans"/>
                <a:ea typeface="Open Sans"/>
              </a:rPr>
              <a:t>esta</a:t>
            </a:r>
            <a:r>
              <a:rPr lang="en" sz="2300" dirty="0">
                <a:latin typeface="Open Sans"/>
                <a:ea typeface="Open Sans"/>
              </a:rPr>
              <a:t> </a:t>
            </a:r>
            <a:r>
              <a:rPr lang="en" sz="2300" dirty="0" err="1">
                <a:latin typeface="Open Sans"/>
                <a:ea typeface="Open Sans"/>
              </a:rPr>
              <a:t>actividad</a:t>
            </a:r>
            <a:r>
              <a:rPr lang="en" sz="2300" dirty="0">
                <a:latin typeface="Open Sans"/>
                <a:ea typeface="Open Sans"/>
              </a:rPr>
              <a:t>?</a:t>
            </a:r>
            <a:endParaRPr lang="en" sz="2300" dirty="0">
              <a:latin typeface="Open Sans"/>
              <a:ea typeface="Open Sans"/>
              <a:cs typeface="Open Sans"/>
            </a:endParaRPr>
          </a:p>
          <a:p>
            <a:pPr marL="457200" indent="-374650">
              <a:buSzPts val="2300"/>
              <a:buFont typeface="Open Sans"/>
              <a:buChar char="●"/>
            </a:pPr>
            <a:r>
              <a:rPr lang="en" sz="2300" dirty="0">
                <a:latin typeface="Open Sans"/>
                <a:ea typeface="Open Sans"/>
              </a:rPr>
              <a:t>¿</a:t>
            </a:r>
            <a:r>
              <a:rPr lang="en" sz="2300" dirty="0" err="1">
                <a:latin typeface="Open Sans"/>
                <a:ea typeface="Open Sans"/>
                <a:cs typeface="Open Sans"/>
              </a:rPr>
              <a:t>C</a:t>
            </a:r>
            <a:r>
              <a:rPr lang="en" sz="2300" dirty="0" err="1">
                <a:latin typeface="Open Sans"/>
                <a:ea typeface="Open Sans"/>
              </a:rPr>
              <a:t>uántas</a:t>
            </a:r>
            <a:r>
              <a:rPr lang="en" sz="2300" dirty="0">
                <a:latin typeface="Open Sans"/>
                <a:ea typeface="Open Sans"/>
              </a:rPr>
              <a:t> de </a:t>
            </a:r>
            <a:r>
              <a:rPr lang="en" sz="2300" dirty="0" err="1">
                <a:latin typeface="Open Sans"/>
                <a:ea typeface="Open Sans"/>
              </a:rPr>
              <a:t>estas</a:t>
            </a:r>
            <a:r>
              <a:rPr lang="en" sz="2300" dirty="0">
                <a:latin typeface="Open Sans"/>
                <a:ea typeface="Open Sans"/>
              </a:rPr>
              <a:t> </a:t>
            </a:r>
            <a:r>
              <a:rPr lang="en" sz="2300" dirty="0" err="1">
                <a:latin typeface="Open Sans"/>
                <a:ea typeface="Open Sans"/>
              </a:rPr>
              <a:t>actividades</a:t>
            </a:r>
            <a:r>
              <a:rPr lang="en" sz="2300" dirty="0">
                <a:latin typeface="Open Sans"/>
                <a:ea typeface="Open Sans"/>
              </a:rPr>
              <a:t> </a:t>
            </a:r>
            <a:r>
              <a:rPr lang="en" sz="2300" dirty="0" err="1">
                <a:latin typeface="Open Sans"/>
                <a:ea typeface="Open Sans"/>
              </a:rPr>
              <a:t>puedes</a:t>
            </a:r>
            <a:r>
              <a:rPr lang="en" sz="2300" dirty="0">
                <a:latin typeface="Open Sans"/>
                <a:ea typeface="Open Sans"/>
              </a:rPr>
              <a:t> </a:t>
            </a:r>
            <a:r>
              <a:rPr lang="en" sz="2300" dirty="0" err="1">
                <a:latin typeface="Open Sans"/>
                <a:ea typeface="Open Sans"/>
              </a:rPr>
              <a:t>hacer</a:t>
            </a:r>
            <a:r>
              <a:rPr lang="en" sz="2300" dirty="0">
                <a:latin typeface="Open Sans"/>
                <a:ea typeface="Open Sans"/>
              </a:rPr>
              <a:t> </a:t>
            </a:r>
            <a:r>
              <a:rPr lang="en" sz="2300" dirty="0" err="1">
                <a:latin typeface="Open Sans"/>
                <a:ea typeface="Open Sans"/>
              </a:rPr>
              <a:t>en</a:t>
            </a:r>
            <a:r>
              <a:rPr lang="en" sz="2300" dirty="0">
                <a:latin typeface="Open Sans"/>
                <a:ea typeface="Open Sans"/>
              </a:rPr>
              <a:t> la </a:t>
            </a:r>
            <a:r>
              <a:rPr lang="en" sz="2300" dirty="0" err="1">
                <a:latin typeface="Open Sans"/>
                <a:ea typeface="Open Sans"/>
              </a:rPr>
              <a:t>vida</a:t>
            </a:r>
            <a:r>
              <a:rPr lang="en" sz="2300" dirty="0">
                <a:latin typeface="Open Sans"/>
                <a:ea typeface="Open Sans"/>
              </a:rPr>
              <a:t> real</a:t>
            </a:r>
            <a:r>
              <a:rPr lang="en" sz="2300" dirty="0">
                <a:ea typeface="Open Sans"/>
              </a:rPr>
              <a:t>?</a:t>
            </a:r>
          </a:p>
          <a:p>
            <a:pPr marL="457200" indent="-374650">
              <a:buSzPts val="2300"/>
              <a:buFont typeface="Open Sans"/>
              <a:buChar char="●"/>
            </a:pPr>
            <a:r>
              <a:rPr lang="en" sz="2300" dirty="0">
                <a:latin typeface="Open Sans"/>
                <a:ea typeface="Open Sans"/>
              </a:rPr>
              <a:t>¿</a:t>
            </a:r>
            <a:r>
              <a:rPr lang="en" sz="2300" dirty="0">
                <a:latin typeface="Open Sans"/>
                <a:ea typeface="Open Sans"/>
                <a:cs typeface="Open Sans"/>
              </a:rPr>
              <a:t>Q</a:t>
            </a:r>
            <a:r>
              <a:rPr lang="es" sz="2300" dirty="0" err="1">
                <a:latin typeface="Open Sans"/>
                <a:ea typeface="Open Sans"/>
                <a:cs typeface="Open Sans"/>
              </a:rPr>
              <a:t>uién</a:t>
            </a:r>
            <a:r>
              <a:rPr lang="es" sz="2300" dirty="0">
                <a:latin typeface="Open Sans"/>
                <a:ea typeface="Open Sans"/>
                <a:cs typeface="Open Sans"/>
              </a:rPr>
              <a:t> es responsable de tu salud mental?</a:t>
            </a:r>
            <a:endParaRPr lang="en" sz="2300" dirty="0">
              <a:latin typeface="Open Sans"/>
              <a:ea typeface="Open Sans"/>
              <a:cs typeface="Open Sans"/>
            </a:endParaRPr>
          </a:p>
          <a:p>
            <a:pPr marL="457200" indent="-374650">
              <a:buSzPts val="2300"/>
              <a:buFont typeface="Open Sans"/>
              <a:buChar char="●"/>
            </a:pPr>
            <a:r>
              <a:rPr lang="en" sz="2300" dirty="0">
                <a:ea typeface="Open Sans"/>
                <a:sym typeface="Open Sans"/>
              </a:rPr>
              <a:t>¿</a:t>
            </a:r>
            <a:r>
              <a:rPr lang="en" sz="2300" dirty="0" err="1">
                <a:latin typeface="Open Sans"/>
                <a:ea typeface="Open Sans"/>
                <a:cs typeface="Open Sans"/>
                <a:sym typeface="Open Sans"/>
              </a:rPr>
              <a:t>Q</a:t>
            </a:r>
            <a:r>
              <a:rPr lang="en" sz="2300" dirty="0" err="1">
                <a:ea typeface="Open Sans"/>
                <a:sym typeface="Open Sans"/>
              </a:rPr>
              <a:t>ué</a:t>
            </a:r>
            <a:r>
              <a:rPr lang="en" sz="2300" dirty="0">
                <a:ea typeface="Open Sans"/>
                <a:sym typeface="Open Sans"/>
              </a:rPr>
              <a:t> </a:t>
            </a:r>
            <a:r>
              <a:rPr lang="en" sz="2300" dirty="0" err="1">
                <a:ea typeface="Open Sans"/>
                <a:sym typeface="Open Sans"/>
              </a:rPr>
              <a:t>comportamientos</a:t>
            </a:r>
            <a:r>
              <a:rPr lang="en" sz="2300" dirty="0">
                <a:ea typeface="Open Sans"/>
                <a:sym typeface="Open Sans"/>
              </a:rPr>
              <a:t> </a:t>
            </a:r>
            <a:r>
              <a:rPr lang="en" sz="2300" dirty="0" err="1">
                <a:ea typeface="Open Sans"/>
                <a:sym typeface="Open Sans"/>
              </a:rPr>
              <a:t>saludables</a:t>
            </a:r>
            <a:r>
              <a:rPr lang="en" sz="2300" dirty="0">
                <a:ea typeface="Open Sans"/>
                <a:sym typeface="Open Sans"/>
              </a:rPr>
              <a:t> </a:t>
            </a:r>
            <a:r>
              <a:rPr lang="en" sz="2300" dirty="0" err="1">
                <a:ea typeface="Open Sans"/>
                <a:sym typeface="Open Sans"/>
              </a:rPr>
              <a:t>puedes</a:t>
            </a:r>
            <a:r>
              <a:rPr lang="en" sz="2300" dirty="0">
                <a:ea typeface="Open Sans"/>
                <a:sym typeface="Open Sans"/>
              </a:rPr>
              <a:t> </a:t>
            </a:r>
            <a:r>
              <a:rPr lang="en" sz="2300" dirty="0" err="1">
                <a:ea typeface="Open Sans"/>
                <a:sym typeface="Open Sans"/>
              </a:rPr>
              <a:t>hacer</a:t>
            </a:r>
            <a:r>
              <a:rPr lang="en" sz="2300" dirty="0">
                <a:ea typeface="Open Sans"/>
                <a:sym typeface="Open Sans"/>
              </a:rPr>
              <a:t> para </a:t>
            </a:r>
            <a:r>
              <a:rPr lang="en" sz="2300" dirty="0" err="1">
                <a:ea typeface="Open Sans"/>
                <a:sym typeface="Open Sans"/>
              </a:rPr>
              <a:t>mantenerte</a:t>
            </a:r>
            <a:r>
              <a:rPr lang="en" sz="2300" dirty="0">
                <a:ea typeface="Open Sans"/>
                <a:sym typeface="Open Sans"/>
              </a:rPr>
              <a:t> </a:t>
            </a:r>
            <a:r>
              <a:rPr lang="en" sz="2300" dirty="0" err="1">
                <a:ea typeface="Open Sans"/>
                <a:sym typeface="Open Sans"/>
              </a:rPr>
              <a:t>mentalmente</a:t>
            </a:r>
            <a:r>
              <a:rPr lang="en" sz="2300" dirty="0">
                <a:ea typeface="Open Sans"/>
                <a:sym typeface="Open Sans"/>
              </a:rPr>
              <a:t> </a:t>
            </a:r>
            <a:r>
              <a:rPr lang="en" sz="2300" dirty="0" err="1">
                <a:ea typeface="Open Sans"/>
                <a:sym typeface="Open Sans"/>
              </a:rPr>
              <a:t>saludable</a:t>
            </a:r>
            <a:r>
              <a:rPr lang="en" sz="2300" dirty="0">
                <a:ea typeface="Open Sans"/>
                <a:sym typeface="Open Sans"/>
              </a:rPr>
              <a:t>?</a:t>
            </a:r>
            <a:endParaRPr lang="en" sz="23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 rotWithShape="1">
          <a:blip r:embed="rId4">
            <a:alphaModFix/>
          </a:blip>
          <a:srcRect l="20091" t="19846" r="12577" b="13264"/>
          <a:stretch/>
        </p:blipFill>
        <p:spPr>
          <a:xfrm>
            <a:off x="2952427" y="3316625"/>
            <a:ext cx="929347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5">
            <a:alphaModFix/>
          </a:blip>
          <a:srcRect l="14381" t="15819" r="11904" b="20057"/>
          <a:stretch/>
        </p:blipFill>
        <p:spPr>
          <a:xfrm>
            <a:off x="4223750" y="3316625"/>
            <a:ext cx="1061335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2E0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919750" y="468525"/>
            <a:ext cx="72261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es" sz="4800" b="1" dirty="0">
                <a:latin typeface="Open Sans"/>
                <a:ea typeface="Open Sans"/>
                <a:cs typeface="Open Sans"/>
              </a:rPr>
              <a:t>Boleto de Salida: Adulto de Confianza​</a:t>
            </a:r>
            <a:endParaRPr lang="en-US" b="1">
              <a:latin typeface="Open San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9FA44DD-A25F-47CE-A5B3-17A54D7CB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517" y="2218210"/>
            <a:ext cx="4171949" cy="23588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2E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7009" y="59315"/>
            <a:ext cx="990919" cy="8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503" y="4013389"/>
            <a:ext cx="816714" cy="74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1683925" y="1619514"/>
            <a:ext cx="7092300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s" sz="1800" dirty="0">
                <a:latin typeface="Open Sans"/>
                <a:ea typeface="Open Sans"/>
                <a:cs typeface="Open Sans"/>
                <a:sym typeface="Open Sans"/>
              </a:rPr>
              <a:t>Todos merecen una buena salud mental.</a:t>
            </a:r>
            <a:endParaRPr lang="en-US" dirty="0">
              <a:latin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​</a:t>
            </a:r>
            <a:endParaRPr sz="70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20000"/>
              </a:lnSpc>
            </a:pPr>
            <a:r>
              <a:rPr lang="es" sz="1800" dirty="0">
                <a:latin typeface="Open Sans"/>
                <a:ea typeface="Open Sans"/>
                <a:cs typeface="Open Sans"/>
              </a:rPr>
              <a:t>El estrés es normal, pero demasiado aumenta el riesgo de problemas de salud.</a:t>
            </a:r>
            <a:endParaRPr lang="en" dirty="0">
              <a:latin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20000"/>
              </a:lnSpc>
            </a:pPr>
            <a:r>
              <a:rPr lang="es-MX" sz="1800" dirty="0">
                <a:latin typeface="Open Sans"/>
                <a:ea typeface="Open Sans"/>
              </a:rPr>
              <a:t>Mejoramientos pequeños</a:t>
            </a:r>
            <a:r>
              <a:rPr lang="en" sz="1800" dirty="0">
                <a:latin typeface="Open Sans"/>
                <a:ea typeface="Open Sans"/>
              </a:rPr>
              <a:t> </a:t>
            </a:r>
            <a:r>
              <a:rPr lang="en" sz="1800" dirty="0" err="1">
                <a:latin typeface="Open Sans"/>
                <a:ea typeface="Open Sans"/>
              </a:rPr>
              <a:t>en</a:t>
            </a:r>
            <a:r>
              <a:rPr lang="en" sz="1800" dirty="0">
                <a:latin typeface="Open Sans"/>
                <a:ea typeface="Open Sans"/>
              </a:rPr>
              <a:t> la </a:t>
            </a:r>
            <a:r>
              <a:rPr lang="en" sz="1800" dirty="0" err="1">
                <a:latin typeface="Open Sans"/>
                <a:ea typeface="Open Sans"/>
              </a:rPr>
              <a:t>nutrición</a:t>
            </a:r>
            <a:r>
              <a:rPr lang="en" sz="1800" dirty="0">
                <a:latin typeface="Open Sans"/>
                <a:ea typeface="Open Sans"/>
              </a:rPr>
              <a:t>, </a:t>
            </a:r>
            <a:r>
              <a:rPr lang="en" sz="1800" dirty="0" err="1">
                <a:latin typeface="Open Sans"/>
                <a:ea typeface="Open Sans"/>
              </a:rPr>
              <a:t>el</a:t>
            </a:r>
            <a:r>
              <a:rPr lang="en" sz="1800" dirty="0">
                <a:latin typeface="Open Sans"/>
                <a:ea typeface="Open Sans"/>
              </a:rPr>
              <a:t> </a:t>
            </a:r>
            <a:r>
              <a:rPr lang="en" sz="1800" dirty="0" err="1">
                <a:latin typeface="Open Sans"/>
                <a:ea typeface="Open Sans"/>
              </a:rPr>
              <a:t>sueño</a:t>
            </a:r>
            <a:r>
              <a:rPr lang="en" sz="1800" dirty="0">
                <a:latin typeface="Open Sans"/>
                <a:ea typeface="Open Sans"/>
              </a:rPr>
              <a:t>, </a:t>
            </a:r>
            <a:r>
              <a:rPr lang="en" sz="1800" dirty="0" err="1">
                <a:latin typeface="Open Sans"/>
                <a:ea typeface="Open Sans"/>
              </a:rPr>
              <a:t>el</a:t>
            </a:r>
            <a:r>
              <a:rPr lang="en" sz="1800" dirty="0">
                <a:latin typeface="Open Sans"/>
                <a:ea typeface="Open Sans"/>
              </a:rPr>
              <a:t> </a:t>
            </a:r>
            <a:r>
              <a:rPr lang="en" sz="1800" dirty="0" err="1">
                <a:latin typeface="Open Sans"/>
                <a:ea typeface="Open Sans"/>
              </a:rPr>
              <a:t>ejercicio</a:t>
            </a:r>
            <a:r>
              <a:rPr lang="en" sz="1800" dirty="0">
                <a:latin typeface="Open Sans"/>
                <a:ea typeface="Open Sans"/>
              </a:rPr>
              <a:t> y </a:t>
            </a:r>
            <a:r>
              <a:rPr lang="en" sz="1800" dirty="0" err="1">
                <a:latin typeface="Open Sans"/>
                <a:ea typeface="Open Sans"/>
              </a:rPr>
              <a:t>otras</a:t>
            </a:r>
            <a:r>
              <a:rPr lang="en" sz="1800" dirty="0">
                <a:latin typeface="Open Sans"/>
                <a:ea typeface="Open Sans"/>
              </a:rPr>
              <a:t> </a:t>
            </a:r>
            <a:r>
              <a:rPr lang="en" sz="1800" dirty="0" err="1">
                <a:latin typeface="Open Sans"/>
                <a:ea typeface="Open Sans"/>
              </a:rPr>
              <a:t>habilidades</a:t>
            </a:r>
            <a:r>
              <a:rPr lang="en" sz="1800" dirty="0">
                <a:latin typeface="Open Sans"/>
                <a:ea typeface="Open Sans"/>
              </a:rPr>
              <a:t> de </a:t>
            </a:r>
            <a:r>
              <a:rPr lang="en" sz="1800" dirty="0" err="1">
                <a:latin typeface="Open Sans"/>
                <a:ea typeface="Open Sans"/>
              </a:rPr>
              <a:t>afrontamiento</a:t>
            </a:r>
            <a:r>
              <a:rPr lang="en" sz="1800" dirty="0">
                <a:latin typeface="Open Sans"/>
                <a:ea typeface="Open Sans"/>
              </a:rPr>
              <a:t> </a:t>
            </a:r>
            <a:r>
              <a:rPr lang="en" sz="1800" dirty="0" err="1">
                <a:latin typeface="Open Sans"/>
                <a:ea typeface="Open Sans"/>
              </a:rPr>
              <a:t>pueden</a:t>
            </a:r>
            <a:r>
              <a:rPr lang="en" sz="1800" dirty="0">
                <a:latin typeface="Open Sans"/>
                <a:ea typeface="Open Sans"/>
              </a:rPr>
              <a:t> </a:t>
            </a:r>
            <a:r>
              <a:rPr lang="en" sz="1800" dirty="0" err="1">
                <a:latin typeface="Open Sans"/>
                <a:ea typeface="Open Sans"/>
              </a:rPr>
              <a:t>ayudarnos</a:t>
            </a:r>
            <a:r>
              <a:rPr lang="en" sz="1800" dirty="0">
                <a:latin typeface="Open Sans"/>
                <a:ea typeface="Open Sans"/>
              </a:rPr>
              <a:t> a </a:t>
            </a:r>
            <a:r>
              <a:rPr lang="en" sz="1800" dirty="0" err="1">
                <a:latin typeface="Open Sans"/>
                <a:ea typeface="Open Sans"/>
              </a:rPr>
              <a:t>manejar</a:t>
            </a:r>
            <a:r>
              <a:rPr lang="en" sz="1800" dirty="0">
                <a:latin typeface="Open Sans"/>
                <a:ea typeface="Open Sans"/>
              </a:rPr>
              <a:t> </a:t>
            </a:r>
            <a:r>
              <a:rPr lang="en" sz="1800" dirty="0" err="1">
                <a:latin typeface="Open Sans"/>
                <a:ea typeface="Open Sans"/>
              </a:rPr>
              <a:t>mejor</a:t>
            </a:r>
            <a:r>
              <a:rPr lang="en" sz="1800" dirty="0">
                <a:latin typeface="Open Sans"/>
                <a:ea typeface="Open Sans"/>
              </a:rPr>
              <a:t> </a:t>
            </a:r>
            <a:r>
              <a:rPr lang="en" sz="1800" dirty="0" err="1">
                <a:latin typeface="Open Sans"/>
                <a:ea typeface="Open Sans"/>
              </a:rPr>
              <a:t>el</a:t>
            </a:r>
            <a:r>
              <a:rPr lang="en" sz="1800" dirty="0">
                <a:latin typeface="Open Sans"/>
                <a:ea typeface="Open Sans"/>
              </a:rPr>
              <a:t> </a:t>
            </a:r>
            <a:r>
              <a:rPr lang="en" sz="1800" dirty="0" err="1">
                <a:latin typeface="Open Sans"/>
                <a:ea typeface="Open Sans"/>
              </a:rPr>
              <a:t>estrés</a:t>
            </a:r>
            <a:r>
              <a:rPr lang="en" sz="1800" dirty="0">
                <a:latin typeface="Open Sans"/>
                <a:ea typeface="Open Sans"/>
              </a:rPr>
              <a:t> y </a:t>
            </a:r>
            <a:r>
              <a:rPr lang="en" sz="1800" dirty="0" err="1">
                <a:latin typeface="Open Sans"/>
                <a:ea typeface="Open Sans"/>
              </a:rPr>
              <a:t>lograr</a:t>
            </a:r>
            <a:r>
              <a:rPr lang="en" sz="1800" dirty="0">
                <a:latin typeface="Open Sans"/>
                <a:ea typeface="Open Sans"/>
              </a:rPr>
              <a:t> la </a:t>
            </a:r>
            <a:r>
              <a:rPr lang="en" sz="1800" dirty="0" err="1">
                <a:latin typeface="Open Sans"/>
                <a:ea typeface="Open Sans"/>
              </a:rPr>
              <a:t>salud</a:t>
            </a:r>
            <a:r>
              <a:rPr lang="en" sz="1800" dirty="0">
                <a:latin typeface="Open Sans"/>
                <a:ea typeface="Open Sans"/>
              </a:rPr>
              <a:t> mental.</a:t>
            </a:r>
            <a:endParaRPr lang="en">
              <a:latin typeface="Open Sans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736503" y="270714"/>
            <a:ext cx="441390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dirty="0">
                <a:solidFill>
                  <a:srgbClr val="3D7ED8"/>
                </a:solidFill>
                <a:latin typeface="Open Sans"/>
                <a:ea typeface="Open Sans"/>
                <a:cs typeface="Open Sans"/>
                <a:sym typeface="Open Sans"/>
              </a:rPr>
              <a:t>RECUERDA</a:t>
            </a:r>
            <a:r>
              <a:rPr lang="en" sz="4200" i="0" u="none" strike="noStrike" cap="none" dirty="0">
                <a:solidFill>
                  <a:srgbClr val="3D7ED8"/>
                </a:solidFill>
                <a:latin typeface="Open Sans"/>
                <a:ea typeface="Open Sans"/>
                <a:cs typeface="Open Sans"/>
                <a:sym typeface="Open Sans"/>
              </a:rPr>
              <a:t>...</a:t>
            </a:r>
            <a:endParaRPr sz="700" i="0" u="none" strike="noStrike" cap="none" dirty="0">
              <a:solidFill>
                <a:srgbClr val="3D7E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985" y="1619513"/>
            <a:ext cx="818662" cy="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986" y="2269552"/>
            <a:ext cx="818662" cy="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986" y="3291399"/>
            <a:ext cx="818662" cy="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2E0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708535" y="227593"/>
            <a:ext cx="7729057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4"/>
              </a:lnSpc>
            </a:pPr>
            <a:r>
              <a:rPr lang="es" sz="4200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  <a:t>Está bien no sentirse bien.</a:t>
            </a:r>
            <a:endParaRPr lang="en-US">
              <a:solidFill>
                <a:schemeClr val="accent5"/>
              </a:solidFill>
              <a:latin typeface="Open Sans"/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025" y="1253864"/>
            <a:ext cx="573405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/>
          <p:nvPr/>
        </p:nvSpPr>
        <p:spPr>
          <a:xfrm>
            <a:off x="0" y="94"/>
            <a:ext cx="9144000" cy="5143500"/>
          </a:xfrm>
          <a:prstGeom prst="rect">
            <a:avLst/>
          </a:prstGeom>
          <a:solidFill>
            <a:srgbClr val="33B09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344437" y="1036702"/>
            <a:ext cx="8455126" cy="250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" sz="41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Nivel I</a:t>
            </a:r>
            <a:r>
              <a:rPr lang="es" sz="4100" dirty="0">
                <a:latin typeface="Consolas"/>
                <a:ea typeface="Merriweather"/>
                <a:cs typeface="Merriweather"/>
                <a:sym typeface="Merriweather"/>
              </a:rPr>
              <a:t>​</a:t>
            </a:r>
            <a:r>
              <a:rPr lang="en" sz="41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br>
              <a:rPr lang="en-US" dirty="0">
                <a:sym typeface="Merriweather"/>
              </a:rPr>
            </a:br>
            <a:r>
              <a:rPr lang="en" sz="4100" dirty="0">
                <a:solidFill>
                  <a:schemeClr val="bg1"/>
                </a:solidFill>
                <a:latin typeface="Merriweather"/>
                <a:sym typeface="Merriweather"/>
              </a:rPr>
              <a:t>Todos </a:t>
            </a:r>
            <a:r>
              <a:rPr lang="en" sz="4100" dirty="0" err="1">
                <a:solidFill>
                  <a:schemeClr val="bg1"/>
                </a:solidFill>
                <a:latin typeface="Merriweather"/>
                <a:sym typeface="Merriweather"/>
              </a:rPr>
              <a:t>Tenemos</a:t>
            </a:r>
            <a:r>
              <a:rPr lang="en" sz="4100" dirty="0">
                <a:solidFill>
                  <a:schemeClr val="bg1"/>
                </a:solidFill>
                <a:latin typeface="Merriweather"/>
                <a:sym typeface="Merriweather"/>
              </a:rPr>
              <a:t> </a:t>
            </a:r>
            <a:endParaRPr lang="en-US" sz="6000" dirty="0">
              <a:solidFill>
                <a:schemeClr val="bg1"/>
              </a:solidFill>
              <a:latin typeface="Merriweather"/>
              <a:sym typeface="Merriweather"/>
            </a:endParaRPr>
          </a:p>
          <a:p>
            <a:pPr algn="ctr"/>
            <a:r>
              <a:rPr lang="en" sz="4100" dirty="0">
                <a:solidFill>
                  <a:schemeClr val="bg1"/>
                </a:solidFill>
                <a:latin typeface="Merriweather"/>
                <a:sym typeface="Merriweather"/>
              </a:rPr>
              <a:t>Salud Mental</a:t>
            </a:r>
            <a:endParaRPr sz="6000" dirty="0">
              <a:solidFill>
                <a:schemeClr val="bg1"/>
              </a:solidFill>
              <a:latin typeface="Merriweather"/>
              <a:ea typeface="Merriweather"/>
              <a:cs typeface="Merriweather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t="28831" b="36624"/>
          <a:stretch/>
        </p:blipFill>
        <p:spPr>
          <a:xfrm>
            <a:off x="289925" y="4035523"/>
            <a:ext cx="2242900" cy="7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600" y="4098240"/>
            <a:ext cx="2688495" cy="71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 rotWithShape="1">
          <a:blip r:embed="rId5">
            <a:alphaModFix/>
          </a:blip>
          <a:srcRect l="14381" t="15819" r="11904" b="20057"/>
          <a:stretch/>
        </p:blipFill>
        <p:spPr>
          <a:xfrm>
            <a:off x="7296091" y="1862200"/>
            <a:ext cx="1710403" cy="14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6">
            <a:alphaModFix/>
          </a:blip>
          <a:srcRect l="20091" t="19846" r="12577" b="13264"/>
          <a:stretch/>
        </p:blipFill>
        <p:spPr>
          <a:xfrm>
            <a:off x="212124" y="1862200"/>
            <a:ext cx="1497725" cy="14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1264390" y="3250293"/>
            <a:ext cx="6830880" cy="57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br>
              <a:rPr lang="en-US" dirty="0"/>
            </a:br>
            <a:r>
              <a:rPr lang="en" dirty="0" err="1">
                <a:solidFill>
                  <a:schemeClr val="bg1"/>
                </a:solidFill>
                <a:latin typeface="Open Sans"/>
                <a:ea typeface="Open Sans"/>
                <a:sym typeface="Open Sans"/>
              </a:rPr>
              <a:t>Basado</a:t>
            </a:r>
            <a:r>
              <a:rPr lang="en" dirty="0">
                <a:solidFill>
                  <a:schemeClr val="bg1"/>
                </a:solidFill>
                <a:latin typeface="Open Sans"/>
                <a:ea typeface="Open Sans"/>
                <a:sym typeface="Open Sans"/>
              </a:rPr>
              <a:t> </a:t>
            </a:r>
            <a:r>
              <a:rPr lang="en" dirty="0" err="1">
                <a:solidFill>
                  <a:schemeClr val="bg1"/>
                </a:solidFill>
                <a:latin typeface="Open Sans"/>
                <a:ea typeface="Open Sans"/>
                <a:sym typeface="Open Sans"/>
              </a:rPr>
              <a:t>en</a:t>
            </a:r>
            <a:r>
              <a:rPr lang="en" dirty="0">
                <a:solidFill>
                  <a:schemeClr val="bg1"/>
                </a:solidFill>
                <a:latin typeface="Open Sans"/>
                <a:ea typeface="Open Sans"/>
                <a:sym typeface="Open Sans"/>
              </a:rPr>
              <a:t> material </a:t>
            </a:r>
            <a:r>
              <a:rPr lang="en" dirty="0" err="1">
                <a:solidFill>
                  <a:schemeClr val="bg1"/>
                </a:solidFill>
                <a:latin typeface="Open Sans"/>
                <a:ea typeface="Open Sans"/>
                <a:sym typeface="Open Sans"/>
              </a:rPr>
              <a:t>creado</a:t>
            </a:r>
            <a:r>
              <a:rPr lang="en" dirty="0">
                <a:solidFill>
                  <a:schemeClr val="bg1"/>
                </a:solidFill>
                <a:latin typeface="Open Sans"/>
                <a:ea typeface="Open Sans"/>
                <a:sym typeface="Open Sans"/>
              </a:rPr>
              <a:t> </a:t>
            </a:r>
            <a:r>
              <a:rPr lang="en" dirty="0" err="1">
                <a:solidFill>
                  <a:schemeClr val="bg1"/>
                </a:solidFill>
                <a:latin typeface="Open Sans"/>
                <a:ea typeface="Open Sans"/>
                <a:sym typeface="Open Sans"/>
              </a:rPr>
              <a:t>por</a:t>
            </a:r>
            <a:r>
              <a:rPr lang="en" dirty="0">
                <a:solidFill>
                  <a:schemeClr val="bg1"/>
                </a:solidFill>
                <a:latin typeface="Open Sans"/>
                <a:ea typeface="Open Sans"/>
                <a:sym typeface="Open Sans"/>
              </a:rPr>
              <a:t> y con derechos de </a:t>
            </a:r>
            <a:r>
              <a:rPr lang="en" dirty="0" err="1">
                <a:solidFill>
                  <a:schemeClr val="bg1"/>
                </a:solidFill>
                <a:latin typeface="Open Sans"/>
                <a:ea typeface="Open Sans"/>
                <a:sym typeface="Open Sans"/>
              </a:rPr>
              <a:t>autor</a:t>
            </a:r>
            <a:r>
              <a:rPr lang="en" dirty="0">
                <a:solidFill>
                  <a:schemeClr val="bg1"/>
                </a:solidFill>
                <a:latin typeface="Open Sans"/>
                <a:ea typeface="Open Sans"/>
                <a:sym typeface="Open Sans"/>
              </a:rPr>
              <a:t> del Centro Anna Freud</a:t>
            </a:r>
            <a:endParaRPr lang="en-US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1" cy="40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57575" y="4015725"/>
            <a:ext cx="61656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" sz="3100" dirty="0">
                <a:latin typeface="Open Sans"/>
                <a:ea typeface="Open Sans"/>
                <a:cs typeface="Open Sans"/>
              </a:rPr>
              <a:t>La buena salud mental es algo que todos merecen</a:t>
            </a:r>
            <a:endParaRPr lang="en-US" dirty="0">
              <a:latin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662384" y="938355"/>
            <a:ext cx="7560440" cy="2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4999"/>
              </a:lnSpc>
            </a:pPr>
            <a:br>
              <a:rPr lang="en-US" dirty="0"/>
            </a:br>
            <a:r>
              <a:rPr lang="en" sz="5000" dirty="0">
                <a:latin typeface="Open Sans"/>
                <a:ea typeface="Open Sans"/>
              </a:rPr>
              <a:t>¿</a:t>
            </a:r>
            <a:r>
              <a:rPr lang="en" sz="5000" dirty="0" err="1">
                <a:latin typeface="Open Sans"/>
                <a:ea typeface="Open Sans"/>
              </a:rPr>
              <a:t>Qué</a:t>
            </a:r>
            <a:r>
              <a:rPr lang="en" sz="5000" dirty="0">
                <a:latin typeface="Open Sans"/>
                <a:ea typeface="Open Sans"/>
              </a:rPr>
              <a:t> se </a:t>
            </a:r>
            <a:r>
              <a:rPr lang="en" sz="5000" dirty="0" err="1">
                <a:latin typeface="Open Sans"/>
                <a:ea typeface="Open Sans"/>
              </a:rPr>
              <a:t>interpone</a:t>
            </a:r>
            <a:r>
              <a:rPr lang="en" sz="5000" dirty="0">
                <a:latin typeface="Open Sans"/>
                <a:ea typeface="Open Sans"/>
              </a:rPr>
              <a:t> </a:t>
            </a:r>
            <a:r>
              <a:rPr lang="en" sz="5000" dirty="0" err="1">
                <a:latin typeface="Open Sans"/>
                <a:ea typeface="Open Sans"/>
              </a:rPr>
              <a:t>en</a:t>
            </a:r>
            <a:r>
              <a:rPr lang="en" sz="5000" dirty="0">
                <a:latin typeface="Open Sans"/>
                <a:ea typeface="Open Sans"/>
              </a:rPr>
              <a:t> </a:t>
            </a:r>
            <a:r>
              <a:rPr lang="en" sz="5000" dirty="0" err="1">
                <a:latin typeface="Open Sans"/>
                <a:ea typeface="Open Sans"/>
              </a:rPr>
              <a:t>el</a:t>
            </a:r>
            <a:r>
              <a:rPr lang="en" sz="5000" dirty="0">
                <a:latin typeface="Open Sans"/>
                <a:ea typeface="Open Sans"/>
              </a:rPr>
              <a:t> </a:t>
            </a:r>
            <a:r>
              <a:rPr lang="en" sz="5000" dirty="0" err="1">
                <a:latin typeface="Open Sans"/>
                <a:ea typeface="Open Sans"/>
              </a:rPr>
              <a:t>camino</a:t>
            </a:r>
            <a:r>
              <a:rPr lang="en" sz="5000" dirty="0">
                <a:latin typeface="Open Sans"/>
                <a:ea typeface="Open Sans"/>
              </a:rPr>
              <a:t> de la </a:t>
            </a:r>
            <a:r>
              <a:rPr lang="en" sz="5000" dirty="0" err="1">
                <a:latin typeface="Open Sans"/>
                <a:ea typeface="Open Sans"/>
              </a:rPr>
              <a:t>salud</a:t>
            </a:r>
            <a:r>
              <a:rPr lang="en" sz="5000" dirty="0">
                <a:latin typeface="Open Sans"/>
                <a:ea typeface="Open Sans"/>
              </a:rPr>
              <a:t> mental?</a:t>
            </a:r>
            <a:endParaRPr lang="en-US" dirty="0">
              <a:latin typeface="Open Sans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l="14381" t="15819" r="11904" b="20057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l="20091" t="19846" r="12577" b="13264"/>
          <a:stretch/>
        </p:blipFill>
        <p:spPr>
          <a:xfrm>
            <a:off x="150752" y="219325"/>
            <a:ext cx="929348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833486" y="-189239"/>
            <a:ext cx="72261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es" sz="5000" dirty="0">
                <a:ea typeface="Open Sans"/>
              </a:rPr>
              <a:t>¿</a:t>
            </a:r>
            <a:r>
              <a:rPr lang="es" sz="5000" dirty="0">
                <a:latin typeface="Open Sans"/>
                <a:ea typeface="Open Sans"/>
                <a:cs typeface="Open Sans"/>
              </a:rPr>
              <a:t>Que se interpone en el camino de buena salud mental?
</a:t>
            </a:r>
            <a:endParaRPr lang="en-US"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l="14381" t="15819" r="11904" b="20057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l="20091" t="19846" r="12577" b="13264"/>
          <a:stretch/>
        </p:blipFill>
        <p:spPr>
          <a:xfrm>
            <a:off x="242727" y="219325"/>
            <a:ext cx="929348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1841008" y="3033063"/>
            <a:ext cx="24816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 dirty="0">
                <a:latin typeface="Open Sans"/>
                <a:ea typeface="Open Sans"/>
                <a:cs typeface="Open Sans"/>
              </a:rPr>
              <a:t>Estrés</a:t>
            </a:r>
            <a:endParaRPr lang="en-US" dirty="0">
              <a:latin typeface="Open Sans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6">
            <a:alphaModFix amt="68000"/>
          </a:blip>
          <a:srcRect/>
          <a:stretch/>
        </p:blipFill>
        <p:spPr>
          <a:xfrm>
            <a:off x="1948820" y="2529572"/>
            <a:ext cx="4877026" cy="26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00"/>
            <a:ext cx="9220200" cy="51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1258749" y="3552615"/>
            <a:ext cx="6624600" cy="17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" sz="3400" b="1" i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Demasiado estrés </a:t>
            </a:r>
            <a:r>
              <a:rPr lang="es" sz="34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puede conducir a sentimientos abrumadores.</a:t>
            </a:r>
            <a:endParaRPr lang="en-US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2E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400" y="675925"/>
            <a:ext cx="5741051" cy="31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3452420" y="1898249"/>
            <a:ext cx="26445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 sz="3000" b="1" dirty="0">
                <a:latin typeface="Open Sans"/>
                <a:ea typeface="Open Sans"/>
                <a:cs typeface="Open Sans"/>
              </a:rPr>
              <a:t>Batería baja</a:t>
            </a:r>
            <a:endParaRPr lang="en-US" b="1" dirty="0">
              <a:latin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2E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3294ED-F659-48C1-969F-D9B793F8C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57" y="-3525"/>
            <a:ext cx="5949536" cy="50540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31294" y="227277"/>
            <a:ext cx="49314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s-MX" sz="3500" dirty="0">
                <a:latin typeface="Open Sans"/>
                <a:ea typeface="Open Sans"/>
                <a:sym typeface="Open Sans"/>
              </a:rPr>
              <a:t>¿Cómo puedes manejar mejor el estrés y promover una buena salud mental?</a:t>
            </a:r>
            <a:endParaRPr lang="es-MX" dirty="0">
              <a:latin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l="14381" t="15819" r="11904" b="20057"/>
          <a:stretch/>
        </p:blipFill>
        <p:spPr>
          <a:xfrm>
            <a:off x="3601150" y="198100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4">
            <a:alphaModFix/>
          </a:blip>
          <a:srcRect l="20091" t="19846" r="12577" b="13264"/>
          <a:stretch/>
        </p:blipFill>
        <p:spPr>
          <a:xfrm>
            <a:off x="7954427" y="3098975"/>
            <a:ext cx="929348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700" y="555048"/>
            <a:ext cx="3385150" cy="427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3974275" y="2791667"/>
            <a:ext cx="3100188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800" dirty="0">
                <a:solidFill>
                  <a:srgbClr val="0070C0"/>
                </a:solidFill>
                <a:latin typeface="Open Sans"/>
                <a:ea typeface="Open Sans"/>
              </a:rPr>
              <a:t>-</a:t>
            </a:r>
            <a:r>
              <a:rPr lang="es-MX" sz="2800" dirty="0">
                <a:solidFill>
                  <a:srgbClr val="0070C0"/>
                </a:solidFill>
                <a:latin typeface="Open Sans"/>
                <a:ea typeface="Open Sans"/>
              </a:rPr>
              <a:t>Nutrición</a:t>
            </a:r>
            <a:br>
              <a:rPr lang="es-MX" sz="2800" dirty="0">
                <a:latin typeface="Open Sans"/>
                <a:ea typeface="Open Sans"/>
              </a:rPr>
            </a:br>
            <a:r>
              <a:rPr lang="es-MX" sz="2800" dirty="0">
                <a:solidFill>
                  <a:srgbClr val="0070C0"/>
                </a:solidFill>
                <a:latin typeface="Open Sans"/>
                <a:ea typeface="Open Sans"/>
              </a:rPr>
              <a:t>-Dormir</a:t>
            </a:r>
            <a:br>
              <a:rPr lang="es-MX" sz="2800" dirty="0">
                <a:latin typeface="Open Sans"/>
                <a:ea typeface="Open Sans"/>
              </a:rPr>
            </a:br>
            <a:r>
              <a:rPr lang="es-MX" sz="2800" dirty="0">
                <a:solidFill>
                  <a:srgbClr val="0070C0"/>
                </a:solidFill>
                <a:latin typeface="Open Sans"/>
                <a:ea typeface="Open Sans"/>
              </a:rPr>
              <a:t>-Hacer ejercicio</a:t>
            </a:r>
            <a:endParaRPr lang="es-MX" sz="2800" dirty="0">
              <a:solidFill>
                <a:srgbClr val="0070C0"/>
              </a:solidFill>
              <a:latin typeface="Open Sans"/>
            </a:endParaRPr>
          </a:p>
          <a:p>
            <a:r>
              <a:rPr lang="es-MX" sz="2800" dirty="0">
                <a:solidFill>
                  <a:srgbClr val="0070C0"/>
                </a:solidFill>
                <a:latin typeface="Open Sans"/>
                <a:ea typeface="Open Sans"/>
              </a:rPr>
              <a:t>-Habilidades de afrontamiento</a:t>
            </a:r>
            <a:endParaRPr lang="es-MX" sz="2800" dirty="0">
              <a:solidFill>
                <a:srgbClr val="0070C0"/>
              </a:solidFill>
              <a:latin typeface="Open Sans"/>
            </a:endParaRPr>
          </a:p>
          <a:p>
            <a:endParaRPr lang="en-US" sz="2800" dirty="0">
              <a:solidFill>
                <a:srgbClr val="0070C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147189" y="225288"/>
            <a:ext cx="7236950" cy="4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s" sz="3500" b="1" dirty="0">
                <a:latin typeface="Open Sans"/>
                <a:ea typeface="Open Sans"/>
                <a:cs typeface="Open Sans"/>
              </a:rPr>
              <a:t>Las habilidades de afrontamiento</a:t>
            </a:r>
            <a:r>
              <a:rPr lang="es" sz="3500" dirty="0">
                <a:latin typeface="Open Sans"/>
                <a:ea typeface="Open Sans"/>
                <a:cs typeface="Open Sans"/>
              </a:rPr>
              <a:t> pueden ayudarnos a manejar los desafíos de la vida.</a:t>
            </a:r>
            <a:endParaRPr lang="en-US" dirty="0">
              <a:latin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100">
              <a:lnSpc>
                <a:spcPct val="115000"/>
              </a:lnSpc>
              <a:buClr>
                <a:srgbClr val="434244"/>
              </a:buClr>
              <a:buSzPts val="3000"/>
            </a:pPr>
            <a:r>
              <a:rPr lang="es" sz="3000" dirty="0">
                <a:latin typeface="Open Sans"/>
                <a:ea typeface="Open Sans"/>
                <a:cs typeface="Open Sans"/>
              </a:rPr>
              <a:t>-Haciendo algo que amas
-actividades de atención plena
-Diario</a:t>
            </a:r>
            <a:endParaRPr lang="en" sz="3000" dirty="0">
              <a:solidFill>
                <a:srgbClr val="434244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l="14381" t="15819" r="11904" b="20057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 rotWithShape="1">
          <a:blip r:embed="rId4">
            <a:alphaModFix/>
          </a:blip>
          <a:srcRect l="20091" t="19846" r="12577" b="13264"/>
          <a:stretch/>
        </p:blipFill>
        <p:spPr>
          <a:xfrm>
            <a:off x="6895552" y="127500"/>
            <a:ext cx="929348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37246" y="2526813"/>
            <a:ext cx="3251788" cy="17884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158</cp:revision>
  <dcterms:modified xsi:type="dcterms:W3CDTF">2022-02-15T18:50:31Z</dcterms:modified>
</cp:coreProperties>
</file>